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157"/>
    <a:srgbClr val="19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983C3-0FD0-490A-A03A-89B1C9483FDA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A599B-A289-4F92-BB7F-2725A185F11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D685-2F31-4531-B84F-78095D26EEC8}" type="datetime1">
              <a:rPr lang="tr-TR" smtClean="0"/>
              <a:t>2.04.2026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85E9-B401-4D97-A1E8-B6C9CE94A11E}" type="datetime1">
              <a:rPr lang="tr-TR" smtClean="0"/>
              <a:t>2.04.2026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68C4-A360-4F5B-BAF1-26476FBDF91D}" type="datetime1">
              <a:rPr lang="tr-TR" smtClean="0"/>
              <a:t>2.04.2026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6AC-F2CC-4434-B4B4-9A1A99D8D3C4}" type="datetime1">
              <a:rPr lang="tr-TR" smtClean="0"/>
              <a:t>2.04.2026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1A3E-A741-421D-9136-AD611FD1233E}" type="datetime1">
              <a:rPr lang="tr-TR" smtClean="0"/>
              <a:t>2.04.2026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ADA5-E7C4-48DE-BAB4-A8D5BEBF9232}" type="datetime1">
              <a:rPr lang="tr-TR" smtClean="0"/>
              <a:t>2.04.2026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E5851-E5CD-4151-9858-75A886837110}" type="datetime1">
              <a:rPr lang="tr-TR" smtClean="0"/>
              <a:t>2.04.2026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8A3F1-2D8C-4BC7-BF51-8BD69F425274}" type="datetime1">
              <a:rPr lang="tr-TR" smtClean="0"/>
              <a:t>2.04.2026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4BED-ACEE-4293-9CEF-2BE4E827FD95}" type="datetime1">
              <a:rPr lang="tr-TR" smtClean="0"/>
              <a:t>2.04.2026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87E4-8C0A-482F-B7BE-06DC44897223}" type="datetime1">
              <a:rPr lang="tr-TR" smtClean="0"/>
              <a:t>2.04.2026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299F-4DB6-4E8D-A6DB-24F99E89F3DB}" type="datetime1">
              <a:rPr lang="tr-TR" smtClean="0"/>
              <a:t>2.04.2026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0C8B-BCCC-4B11-B9B1-5F9559D666AE}" type="datetime1">
              <a:rPr lang="tr-TR" smtClean="0"/>
              <a:t>2.04.2026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5761-8789-4D99-95FD-269CACF806B2}" type="datetime1">
              <a:rPr lang="tr-TR" smtClean="0"/>
              <a:t>2.04.2026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732EE-9D03-4466-849A-8978DAB46A72}" type="datetime1">
              <a:rPr lang="tr-TR" smtClean="0"/>
              <a:t>2.04.2026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EEE94-DA27-4E64-B1CA-88FF897DBCB6}" type="datetime1">
              <a:rPr lang="tr-TR" smtClean="0"/>
              <a:t>2.04.2026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6E40-0C08-4915-87BF-8341DB45A0DA}" type="datetime1">
              <a:rPr lang="tr-TR" smtClean="0"/>
              <a:t>2.04.2026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AA70-7724-42EA-A397-53F06B870F02}" type="datetime1">
              <a:rPr lang="tr-TR" smtClean="0"/>
              <a:t>2.04.2026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708D-0C35-4B42-93DF-87157B826FB6}" type="datetime1">
              <a:rPr lang="tr-TR" smtClean="0"/>
              <a:t>2.04.2026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9BAD-2A0E-447C-876B-F91C6EDE18FF}" type="datetime1">
              <a:rPr lang="tr-TR" smtClean="0"/>
              <a:t>2.04.2026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305CD-F0FC-45F9-AEA3-419553FA0B78}" type="datetime1">
              <a:rPr lang="tr-TR" smtClean="0"/>
              <a:t>2.04.2026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0E23-1B29-4037-83AB-EBF73D2DCF27}" type="datetime1">
              <a:rPr lang="tr-TR" smtClean="0"/>
              <a:t>2.04.2026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0FFE-7D9A-4326-8E25-FECECA6231A5}" type="datetime1">
              <a:rPr lang="tr-TR" smtClean="0"/>
              <a:t>2.04.2026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31F8-3511-48AC-8EF5-7BF3C1D6BCE6}" type="datetime1">
              <a:rPr lang="tr-TR" smtClean="0"/>
              <a:t>2.04.2026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78B15-8791-42E7-A05F-3308B578F892}" type="datetime1">
              <a:rPr lang="tr-TR" smtClean="0"/>
              <a:t>2.04.2026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9F5B98FF-60AC-406C-864D-7A9660DD1ED4}" type="datetime1">
              <a:rPr lang="tr-TR" smtClean="0"/>
              <a:t>2.04.2026</a:t>
            </a:fld>
            <a:endParaRPr lang="tr-TR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E650021-2CDD-43AF-B402-87C6EA1E0DC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0" y="5992400"/>
            <a:ext cx="12192000" cy="0"/>
          </a:xfrm>
          <a:prstGeom prst="line">
            <a:avLst/>
          </a:prstGeom>
          <a:ln w="22225">
            <a:solidFill>
              <a:srgbClr val="19216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71124-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605655"/>
            <a:ext cx="12192635" cy="2252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495868" y="1905206"/>
            <a:ext cx="283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PRESENTATION TITLE</a:t>
            </a:r>
            <a:endParaRPr lang="en-GB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564044" y="2684996"/>
            <a:ext cx="270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/>
              <a:t>T</a:t>
            </a:r>
            <a:r>
              <a:rPr lang="en-GB" sz="2000" b="1" dirty="0"/>
              <a:t>I</a:t>
            </a:r>
            <a:r>
              <a:rPr lang="tr-TR" sz="2000" b="1" dirty="0"/>
              <a:t>TLE, NAME SURNAME</a:t>
            </a:r>
            <a:endParaRPr lang="en-GB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201384" y="3259723"/>
            <a:ext cx="1290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/>
              <a:t>INSTITUTION</a:t>
            </a:r>
            <a:endParaRPr lang="en-GB" sz="1600" b="1" dirty="0"/>
          </a:p>
        </p:txBody>
      </p:sp>
      <p:pic>
        <p:nvPicPr>
          <p:cNvPr id="3" name="Picture 2" descr="1042026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010" y="0"/>
            <a:ext cx="32219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şlık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1</a:t>
            </a:r>
            <a:endParaRPr lang="en-GB" dirty="0"/>
          </a:p>
        </p:txBody>
      </p:sp>
      <p:pic>
        <p:nvPicPr>
          <p:cNvPr id="2" name="Picture 1" descr="templat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6505"/>
            <a:ext cx="8909050" cy="180149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şlık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2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6505"/>
            <a:ext cx="8909050" cy="18014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şlık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3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emplat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6505"/>
            <a:ext cx="8909050" cy="18014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010FE70158041A3E319980DA0233D" ma:contentTypeVersion="1" ma:contentTypeDescription="Create a new document." ma:contentTypeScope="" ma:versionID="80a2f29708caea656f588defccf539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5B2D739-D7DD-46EE-8924-3FC16DFA5713}"/>
</file>

<file path=customXml/itemProps2.xml><?xml version="1.0" encoding="utf-8"?>
<ds:datastoreItem xmlns:ds="http://schemas.openxmlformats.org/officeDocument/2006/customXml" ds:itemID="{C6593BB9-96C1-4685-A45D-EEC2A4FA700C}"/>
</file>

<file path=customXml/itemProps3.xml><?xml version="1.0" encoding="utf-8"?>
<ds:datastoreItem xmlns:ds="http://schemas.openxmlformats.org/officeDocument/2006/customXml" ds:itemID="{8BAD32F7-B8A1-4264-AB8E-DB482CAEF3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Ekinci</dc:creator>
  <cp:lastModifiedBy>-</cp:lastModifiedBy>
  <cp:revision>20</cp:revision>
  <dcterms:created xsi:type="dcterms:W3CDTF">2021-05-23T10:24:00Z</dcterms:created>
  <dcterms:modified xsi:type="dcterms:W3CDTF">2026-04-02T07:59:24Z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A5DBAB3E70314BD58D57FCF94CEE0D75_13</vt:lpwstr>
  </property>
  <property fmtid="{D5CDD505-2E9C-101B-9397-08002B2CF9AE}" pid="3" name="KSOProductBuildVer">
    <vt:lpwstr>1033-12.2.0.22549</vt:lpwstr>
  </property>
  <property fmtid="{D5CDD505-2E9C-101B-9397-08002B2CF9AE}" pid="4" name="ContentTypeId">
    <vt:lpwstr>0x01010048C010FE70158041A3E319980DA0233D</vt:lpwstr>
  </property>
</Properties>
</file>